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28800425" cy="43200638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2054225" indent="-16383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111625" indent="-3279775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167438" indent="-492125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24838" indent="-6562725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7">
          <p15:clr>
            <a:srgbClr val="A4A3A4"/>
          </p15:clr>
        </p15:guide>
        <p15:guide id="2" pos="90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2F09"/>
    <a:srgbClr val="064E08"/>
    <a:srgbClr val="0C2F07"/>
    <a:srgbClr val="AF0917"/>
    <a:srgbClr val="B40000"/>
    <a:srgbClr val="A61106"/>
    <a:srgbClr val="AE1206"/>
    <a:srgbClr val="0436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892837-205A-410F-BECD-84E998280734}" v="17" dt="2019-10-15T01:02:09.7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85" autoAdjust="0"/>
    <p:restoredTop sz="91738" autoAdjust="0"/>
  </p:normalViewPr>
  <p:slideViewPr>
    <p:cSldViewPr>
      <p:cViewPr>
        <p:scale>
          <a:sx n="25" d="100"/>
          <a:sy n="25" d="100"/>
        </p:scale>
        <p:origin x="2298" y="-834"/>
      </p:cViewPr>
      <p:guideLst>
        <p:guide orient="horz" pos="13607"/>
        <p:guide pos="90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yo Vannucci" userId="57432cccb1765b2f" providerId="LiveId" clId="{72892837-205A-410F-BECD-84E998280734}"/>
    <pc:docChg chg="undo custSel modSld">
      <pc:chgData name="Khayo Vannucci" userId="57432cccb1765b2f" providerId="LiveId" clId="{72892837-205A-410F-BECD-84E998280734}" dt="2019-10-15T01:06:44.812" v="594" actId="20577"/>
      <pc:docMkLst>
        <pc:docMk/>
      </pc:docMkLst>
      <pc:sldChg chg="addSp delSp modSp">
        <pc:chgData name="Khayo Vannucci" userId="57432cccb1765b2f" providerId="LiveId" clId="{72892837-205A-410F-BECD-84E998280734}" dt="2019-10-15T01:06:44.812" v="594" actId="20577"/>
        <pc:sldMkLst>
          <pc:docMk/>
          <pc:sldMk cId="0" sldId="256"/>
        </pc:sldMkLst>
        <pc:spChg chg="mod">
          <ac:chgData name="Khayo Vannucci" userId="57432cccb1765b2f" providerId="LiveId" clId="{72892837-205A-410F-BECD-84E998280734}" dt="2019-10-15T01:06:20.051" v="588" actId="255"/>
          <ac:spMkLst>
            <pc:docMk/>
            <pc:sldMk cId="0" sldId="256"/>
            <ac:spMk id="4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1:06:44.812" v="594" actId="20577"/>
          <ac:spMkLst>
            <pc:docMk/>
            <pc:sldMk cId="0" sldId="256"/>
            <ac:spMk id="6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1:01:49.658" v="563" actId="14100"/>
          <ac:spMkLst>
            <pc:docMk/>
            <pc:sldMk cId="0" sldId="256"/>
            <ac:spMk id="7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0:54:57.595" v="406" actId="1076"/>
          <ac:spMkLst>
            <pc:docMk/>
            <pc:sldMk cId="0" sldId="256"/>
            <ac:spMk id="9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1:01:19.788" v="561" actId="120"/>
          <ac:spMkLst>
            <pc:docMk/>
            <pc:sldMk cId="0" sldId="256"/>
            <ac:spMk id="10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1:01:04.369" v="556" actId="123"/>
          <ac:spMkLst>
            <pc:docMk/>
            <pc:sldMk cId="0" sldId="256"/>
            <ac:spMk id="11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1:03:47.696" v="573" actId="1076"/>
          <ac:spMkLst>
            <pc:docMk/>
            <pc:sldMk cId="0" sldId="256"/>
            <ac:spMk id="13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1:03:09.454" v="570" actId="255"/>
          <ac:spMkLst>
            <pc:docMk/>
            <pc:sldMk cId="0" sldId="256"/>
            <ac:spMk id="14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1:03:17.717" v="571" actId="255"/>
          <ac:spMkLst>
            <pc:docMk/>
            <pc:sldMk cId="0" sldId="256"/>
            <ac:spMk id="15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1:04:16.381" v="578" actId="14100"/>
          <ac:spMkLst>
            <pc:docMk/>
            <pc:sldMk cId="0" sldId="256"/>
            <ac:spMk id="17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0:52:24.454" v="383" actId="1076"/>
          <ac:spMkLst>
            <pc:docMk/>
            <pc:sldMk cId="0" sldId="256"/>
            <ac:spMk id="21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0:52:44.717" v="388" actId="1076"/>
          <ac:spMkLst>
            <pc:docMk/>
            <pc:sldMk cId="0" sldId="256"/>
            <ac:spMk id="22" creationId="{00000000-0000-0000-0000-000000000000}"/>
          </ac:spMkLst>
        </pc:spChg>
        <pc:spChg chg="mod">
          <ac:chgData name="Khayo Vannucci" userId="57432cccb1765b2f" providerId="LiveId" clId="{72892837-205A-410F-BECD-84E998280734}" dt="2019-10-15T01:05:59.705" v="586" actId="20577"/>
          <ac:spMkLst>
            <pc:docMk/>
            <pc:sldMk cId="0" sldId="256"/>
            <ac:spMk id="2053" creationId="{2C601A88-CF00-4F3B-AD49-133EC29337C7}"/>
          </ac:spMkLst>
        </pc:spChg>
        <pc:spChg chg="mod">
          <ac:chgData name="Khayo Vannucci" userId="57432cccb1765b2f" providerId="LiveId" clId="{72892837-205A-410F-BECD-84E998280734}" dt="2019-10-15T01:02:09.781" v="565" actId="14100"/>
          <ac:spMkLst>
            <pc:docMk/>
            <pc:sldMk cId="0" sldId="256"/>
            <ac:spMk id="2060" creationId="{C3094CE4-FD52-49BF-A799-A31499C365D6}"/>
          </ac:spMkLst>
        </pc:spChg>
        <pc:spChg chg="mod">
          <ac:chgData name="Khayo Vannucci" userId="57432cccb1765b2f" providerId="LiveId" clId="{72892837-205A-410F-BECD-84E998280734}" dt="2019-10-15T00:33:34.566" v="137" actId="1076"/>
          <ac:spMkLst>
            <pc:docMk/>
            <pc:sldMk cId="0" sldId="256"/>
            <ac:spMk id="2061" creationId="{C5FB00BC-9FD7-4312-A9A2-5045869B8AF4}"/>
          </ac:spMkLst>
        </pc:spChg>
        <pc:picChg chg="add mod">
          <ac:chgData name="Khayo Vannucci" userId="57432cccb1765b2f" providerId="LiveId" clId="{72892837-205A-410F-BECD-84E998280734}" dt="2019-10-15T01:05:11.933" v="580" actId="1076"/>
          <ac:picMkLst>
            <pc:docMk/>
            <pc:sldMk cId="0" sldId="256"/>
            <ac:picMk id="16" creationId="{4C0E168E-FFDC-4D15-8814-AC7CF86C0D0A}"/>
          </ac:picMkLst>
        </pc:picChg>
        <pc:picChg chg="mod">
          <ac:chgData name="Khayo Vannucci" userId="57432cccb1765b2f" providerId="LiveId" clId="{72892837-205A-410F-BECD-84E998280734}" dt="2019-10-15T01:00:34.266" v="550" actId="1076"/>
          <ac:picMkLst>
            <pc:docMk/>
            <pc:sldMk cId="0" sldId="256"/>
            <ac:picMk id="1026" creationId="{00000000-0000-0000-0000-000000000000}"/>
          </ac:picMkLst>
        </pc:picChg>
        <pc:picChg chg="mod">
          <ac:chgData name="Khayo Vannucci" userId="57432cccb1765b2f" providerId="LiveId" clId="{72892837-205A-410F-BECD-84E998280734}" dt="2019-10-15T01:00:34.266" v="550" actId="1076"/>
          <ac:picMkLst>
            <pc:docMk/>
            <pc:sldMk cId="0" sldId="256"/>
            <ac:picMk id="1027" creationId="{00000000-0000-0000-0000-000000000000}"/>
          </ac:picMkLst>
        </pc:picChg>
        <pc:picChg chg="mod">
          <ac:chgData name="Khayo Vannucci" userId="57432cccb1765b2f" providerId="LiveId" clId="{72892837-205A-410F-BECD-84E998280734}" dt="2019-10-15T00:53:07.594" v="390" actId="1076"/>
          <ac:picMkLst>
            <pc:docMk/>
            <pc:sldMk cId="0" sldId="256"/>
            <ac:picMk id="1028" creationId="{00000000-0000-0000-0000-000000000000}"/>
          </ac:picMkLst>
        </pc:picChg>
        <pc:picChg chg="mod">
          <ac:chgData name="Khayo Vannucci" userId="57432cccb1765b2f" providerId="LiveId" clId="{72892837-205A-410F-BECD-84E998280734}" dt="2019-10-15T00:53:50.678" v="397" actId="1076"/>
          <ac:picMkLst>
            <pc:docMk/>
            <pc:sldMk cId="0" sldId="256"/>
            <ac:picMk id="1029" creationId="{00000000-0000-0000-0000-000000000000}"/>
          </ac:picMkLst>
        </pc:picChg>
        <pc:picChg chg="del mod">
          <ac:chgData name="Khayo Vannucci" userId="57432cccb1765b2f" providerId="LiveId" clId="{72892837-205A-410F-BECD-84E998280734}" dt="2019-10-15T00:26:17.973" v="113" actId="478"/>
          <ac:picMkLst>
            <pc:docMk/>
            <pc:sldMk cId="0" sldId="256"/>
            <ac:picMk id="1034" creationId="{00000000-0000-0000-0000-000000000000}"/>
          </ac:picMkLst>
        </pc:picChg>
      </pc:sldChg>
    </pc:docChg>
  </pc:docChgLst>
</pc:chgInfo>
</file>

<file path=ppt/media/image1.png>
</file>

<file path=ppt/media/image10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60033" y="13420207"/>
            <a:ext cx="24480361" cy="926013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320064" y="24480363"/>
            <a:ext cx="20160298" cy="1104016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56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13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70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227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2849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341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398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4559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A7552D9-2C55-4DB6-865A-7C6B1D500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417591-23F7-4651-811B-D7264AC1A861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952A212-E6DA-441A-81AB-7D622D9EE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74F2693-4AF7-48BB-8C9F-06A00A12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BB2F30-221D-4A5F-B198-5600FB150D1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999626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937F53-6110-4F29-A232-0797847A9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53CD99-C1C7-4379-93DF-87276DAD8D36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B33D6F-F9FE-42CC-B113-AD5614DCA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ADD8E1-4179-4628-A7D5-07E111CF2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9D106B9-987F-4FA1-A8AE-61862A72F10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734324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20880308" y="1730035"/>
            <a:ext cx="6480097" cy="36860544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440023" y="1730035"/>
            <a:ext cx="18960281" cy="36860544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BE8F2F-90D2-40C2-A8FE-9EB41033D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BBA3E5-F066-4FB0-B0C3-BE3E222180DA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574561-B497-49F4-9CA4-21A1E6D8F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66BA1D-CCEF-44CC-8E3C-3A7D6E15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B35734-11A0-46E7-93B6-891074519B9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61056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A96585-0934-4055-B7C8-97E0CF7C3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DCF48A-66A4-436D-8B34-C30CE83E13AF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452483D-C59D-4756-8976-C98208735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81708D7-8DCD-46EB-A726-838FDA7AC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FAE4B0-FEB4-4AAD-A2D3-2C7B1D8706B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049322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75037" y="27760413"/>
            <a:ext cx="24480361" cy="8580127"/>
          </a:xfrm>
        </p:spPr>
        <p:txBody>
          <a:bodyPr anchor="t"/>
          <a:lstStyle>
            <a:lvl1pPr algn="l">
              <a:defRPr sz="17998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75037" y="18310280"/>
            <a:ext cx="24480361" cy="9450135"/>
          </a:xfrm>
        </p:spPr>
        <p:txBody>
          <a:bodyPr anchor="b"/>
          <a:lstStyle>
            <a:lvl1pPr marL="0" indent="0">
              <a:buNone/>
              <a:defRPr sz="8999">
                <a:solidFill>
                  <a:schemeClr val="tx1">
                    <a:tint val="75000"/>
                  </a:schemeClr>
                </a:solidFill>
              </a:defRPr>
            </a:lvl1pPr>
            <a:lvl2pPr marL="2056988" indent="0">
              <a:buNone/>
              <a:defRPr sz="8099">
                <a:solidFill>
                  <a:schemeClr val="tx1">
                    <a:tint val="75000"/>
                  </a:schemeClr>
                </a:solidFill>
              </a:defRPr>
            </a:lvl2pPr>
            <a:lvl3pPr marL="4113978" indent="0">
              <a:buNone/>
              <a:defRPr sz="7199">
                <a:solidFill>
                  <a:schemeClr val="tx1">
                    <a:tint val="75000"/>
                  </a:schemeClr>
                </a:solidFill>
              </a:defRPr>
            </a:lvl3pPr>
            <a:lvl4pPr marL="6170966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4pPr>
            <a:lvl5pPr marL="8227954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5pPr>
            <a:lvl6pPr marL="10284942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6pPr>
            <a:lvl7pPr marL="12341932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7pPr>
            <a:lvl8pPr marL="14398920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8pPr>
            <a:lvl9pPr marL="16455908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68C72A-FE78-4B44-A8A0-6D9927F15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910F07-8E96-4F95-98D4-2DE99BEE00BF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6E6323-6496-4C3A-B9D9-691D203C2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3590ABF-69A7-4C3B-801D-478B8E869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DF97FA-C540-48DC-881A-1BE71189A60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731986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440022" y="10080158"/>
            <a:ext cx="12720188" cy="28510422"/>
          </a:xfrm>
        </p:spPr>
        <p:txBody>
          <a:bodyPr/>
          <a:lstStyle>
            <a:lvl1pPr>
              <a:defRPr sz="12599"/>
            </a:lvl1pPr>
            <a:lvl2pPr>
              <a:defRPr sz="10799"/>
            </a:lvl2pPr>
            <a:lvl3pPr>
              <a:defRPr sz="8999"/>
            </a:lvl3pPr>
            <a:lvl4pPr>
              <a:defRPr sz="8099"/>
            </a:lvl4pPr>
            <a:lvl5pPr>
              <a:defRPr sz="8099"/>
            </a:lvl5pPr>
            <a:lvl6pPr>
              <a:defRPr sz="8099"/>
            </a:lvl6pPr>
            <a:lvl7pPr>
              <a:defRPr sz="8099"/>
            </a:lvl7pPr>
            <a:lvl8pPr>
              <a:defRPr sz="8099"/>
            </a:lvl8pPr>
            <a:lvl9pPr>
              <a:defRPr sz="8099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4640216" y="10080158"/>
            <a:ext cx="12720188" cy="28510422"/>
          </a:xfrm>
        </p:spPr>
        <p:txBody>
          <a:bodyPr/>
          <a:lstStyle>
            <a:lvl1pPr>
              <a:defRPr sz="12599"/>
            </a:lvl1pPr>
            <a:lvl2pPr>
              <a:defRPr sz="10799"/>
            </a:lvl2pPr>
            <a:lvl3pPr>
              <a:defRPr sz="8999"/>
            </a:lvl3pPr>
            <a:lvl4pPr>
              <a:defRPr sz="8099"/>
            </a:lvl4pPr>
            <a:lvl5pPr>
              <a:defRPr sz="8099"/>
            </a:lvl5pPr>
            <a:lvl6pPr>
              <a:defRPr sz="8099"/>
            </a:lvl6pPr>
            <a:lvl7pPr>
              <a:defRPr sz="8099"/>
            </a:lvl7pPr>
            <a:lvl8pPr>
              <a:defRPr sz="8099"/>
            </a:lvl8pPr>
            <a:lvl9pPr>
              <a:defRPr sz="8099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73BD5427-D740-4F0D-B74F-F1884AC14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4972BD-A724-4626-BC48-DADFF8338099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0B5687F0-ED41-4BEA-BB5E-38A00ED67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1EBD70D2-3502-4381-BA13-D393C231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BADB09E-C18F-454B-9075-9EC7229C6A5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8321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440023" y="9670144"/>
            <a:ext cx="12725189" cy="4030057"/>
          </a:xfrm>
        </p:spPr>
        <p:txBody>
          <a:bodyPr anchor="b"/>
          <a:lstStyle>
            <a:lvl1pPr marL="0" indent="0">
              <a:buNone/>
              <a:defRPr sz="10799" b="1"/>
            </a:lvl1pPr>
            <a:lvl2pPr marL="2056988" indent="0">
              <a:buNone/>
              <a:defRPr sz="8999" b="1"/>
            </a:lvl2pPr>
            <a:lvl3pPr marL="4113978" indent="0">
              <a:buNone/>
              <a:defRPr sz="8099" b="1"/>
            </a:lvl3pPr>
            <a:lvl4pPr marL="6170966" indent="0">
              <a:buNone/>
              <a:defRPr sz="7199" b="1"/>
            </a:lvl4pPr>
            <a:lvl5pPr marL="8227954" indent="0">
              <a:buNone/>
              <a:defRPr sz="7199" b="1"/>
            </a:lvl5pPr>
            <a:lvl6pPr marL="10284942" indent="0">
              <a:buNone/>
              <a:defRPr sz="7199" b="1"/>
            </a:lvl6pPr>
            <a:lvl7pPr marL="12341932" indent="0">
              <a:buNone/>
              <a:defRPr sz="7199" b="1"/>
            </a:lvl7pPr>
            <a:lvl8pPr marL="14398920" indent="0">
              <a:buNone/>
              <a:defRPr sz="7199" b="1"/>
            </a:lvl8pPr>
            <a:lvl9pPr marL="16455908" indent="0">
              <a:buNone/>
              <a:defRPr sz="7199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440023" y="13700201"/>
            <a:ext cx="12725189" cy="24890370"/>
          </a:xfrm>
        </p:spPr>
        <p:txBody>
          <a:bodyPr/>
          <a:lstStyle>
            <a:lvl1pPr>
              <a:defRPr sz="10799"/>
            </a:lvl1pPr>
            <a:lvl2pPr>
              <a:defRPr sz="8999"/>
            </a:lvl2pPr>
            <a:lvl3pPr>
              <a:defRPr sz="8099"/>
            </a:lvl3pPr>
            <a:lvl4pPr>
              <a:defRPr sz="7199"/>
            </a:lvl4pPr>
            <a:lvl5pPr>
              <a:defRPr sz="7199"/>
            </a:lvl5pPr>
            <a:lvl6pPr>
              <a:defRPr sz="7199"/>
            </a:lvl6pPr>
            <a:lvl7pPr>
              <a:defRPr sz="7199"/>
            </a:lvl7pPr>
            <a:lvl8pPr>
              <a:defRPr sz="7199"/>
            </a:lvl8pPr>
            <a:lvl9pPr>
              <a:defRPr sz="7199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4630220" y="9670144"/>
            <a:ext cx="12730187" cy="4030057"/>
          </a:xfrm>
        </p:spPr>
        <p:txBody>
          <a:bodyPr anchor="b"/>
          <a:lstStyle>
            <a:lvl1pPr marL="0" indent="0">
              <a:buNone/>
              <a:defRPr sz="10799" b="1"/>
            </a:lvl1pPr>
            <a:lvl2pPr marL="2056988" indent="0">
              <a:buNone/>
              <a:defRPr sz="8999" b="1"/>
            </a:lvl2pPr>
            <a:lvl3pPr marL="4113978" indent="0">
              <a:buNone/>
              <a:defRPr sz="8099" b="1"/>
            </a:lvl3pPr>
            <a:lvl4pPr marL="6170966" indent="0">
              <a:buNone/>
              <a:defRPr sz="7199" b="1"/>
            </a:lvl4pPr>
            <a:lvl5pPr marL="8227954" indent="0">
              <a:buNone/>
              <a:defRPr sz="7199" b="1"/>
            </a:lvl5pPr>
            <a:lvl6pPr marL="10284942" indent="0">
              <a:buNone/>
              <a:defRPr sz="7199" b="1"/>
            </a:lvl6pPr>
            <a:lvl7pPr marL="12341932" indent="0">
              <a:buNone/>
              <a:defRPr sz="7199" b="1"/>
            </a:lvl7pPr>
            <a:lvl8pPr marL="14398920" indent="0">
              <a:buNone/>
              <a:defRPr sz="7199" b="1"/>
            </a:lvl8pPr>
            <a:lvl9pPr marL="16455908" indent="0">
              <a:buNone/>
              <a:defRPr sz="7199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4630220" y="13700201"/>
            <a:ext cx="12730187" cy="24890370"/>
          </a:xfrm>
        </p:spPr>
        <p:txBody>
          <a:bodyPr/>
          <a:lstStyle>
            <a:lvl1pPr>
              <a:defRPr sz="10799"/>
            </a:lvl1pPr>
            <a:lvl2pPr>
              <a:defRPr sz="8999"/>
            </a:lvl2pPr>
            <a:lvl3pPr>
              <a:defRPr sz="8099"/>
            </a:lvl3pPr>
            <a:lvl4pPr>
              <a:defRPr sz="7199"/>
            </a:lvl4pPr>
            <a:lvl5pPr>
              <a:defRPr sz="7199"/>
            </a:lvl5pPr>
            <a:lvl6pPr>
              <a:defRPr sz="7199"/>
            </a:lvl6pPr>
            <a:lvl7pPr>
              <a:defRPr sz="7199"/>
            </a:lvl7pPr>
            <a:lvl8pPr>
              <a:defRPr sz="7199"/>
            </a:lvl8pPr>
            <a:lvl9pPr>
              <a:defRPr sz="7199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>
            <a:extLst>
              <a:ext uri="{FF2B5EF4-FFF2-40B4-BE49-F238E27FC236}">
                <a16:creationId xmlns:a16="http://schemas.microsoft.com/office/drawing/2014/main" id="{773A9B27-D3E2-4F93-994C-FE98C1312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12F71C-821F-4AEE-BBF0-34C012807800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8" name="Espaço Reservado para Rodapé 4">
            <a:extLst>
              <a:ext uri="{FF2B5EF4-FFF2-40B4-BE49-F238E27FC236}">
                <a16:creationId xmlns:a16="http://schemas.microsoft.com/office/drawing/2014/main" id="{ED808975-152C-4254-AB00-CD4C9ACFD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>
            <a:extLst>
              <a:ext uri="{FF2B5EF4-FFF2-40B4-BE49-F238E27FC236}">
                <a16:creationId xmlns:a16="http://schemas.microsoft.com/office/drawing/2014/main" id="{CD3B5B4B-BDD2-4403-B4BC-648693945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A4CD12-798C-4C3F-9F46-F5495286592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956195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3">
            <a:extLst>
              <a:ext uri="{FF2B5EF4-FFF2-40B4-BE49-F238E27FC236}">
                <a16:creationId xmlns:a16="http://schemas.microsoft.com/office/drawing/2014/main" id="{55944D43-C072-44BD-9D76-DDEFA230B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B62A11-E220-4058-AD53-E6655F154C0A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4" name="Espaço Reservado para Rodapé 4">
            <a:extLst>
              <a:ext uri="{FF2B5EF4-FFF2-40B4-BE49-F238E27FC236}">
                <a16:creationId xmlns:a16="http://schemas.microsoft.com/office/drawing/2014/main" id="{8DD9CDCA-6B31-4187-9893-E2F99B6F5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>
            <a:extLst>
              <a:ext uri="{FF2B5EF4-FFF2-40B4-BE49-F238E27FC236}">
                <a16:creationId xmlns:a16="http://schemas.microsoft.com/office/drawing/2014/main" id="{AA77F98C-3499-4669-8BCF-DFDF6363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AA6702-3E52-4E3E-B9C4-7195C71FF60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817912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>
            <a:extLst>
              <a:ext uri="{FF2B5EF4-FFF2-40B4-BE49-F238E27FC236}">
                <a16:creationId xmlns:a16="http://schemas.microsoft.com/office/drawing/2014/main" id="{0E22F666-FC55-4984-8826-D575C53A3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6DDF5A-2CDE-445F-BBF8-AEDFC8C2A089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3" name="Espaço Reservado para Rodapé 4">
            <a:extLst>
              <a:ext uri="{FF2B5EF4-FFF2-40B4-BE49-F238E27FC236}">
                <a16:creationId xmlns:a16="http://schemas.microsoft.com/office/drawing/2014/main" id="{07CA6B88-693E-4F61-972E-8DD482D75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>
            <a:extLst>
              <a:ext uri="{FF2B5EF4-FFF2-40B4-BE49-F238E27FC236}">
                <a16:creationId xmlns:a16="http://schemas.microsoft.com/office/drawing/2014/main" id="{7DFA44DC-834F-4559-AF0E-6BA1EEEE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3D06ED-1851-4437-98EA-8379522F0130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094610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0023" y="1720029"/>
            <a:ext cx="9475143" cy="7320108"/>
          </a:xfrm>
        </p:spPr>
        <p:txBody>
          <a:bodyPr anchor="b"/>
          <a:lstStyle>
            <a:lvl1pPr algn="l">
              <a:defRPr sz="8999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260166" y="1720031"/>
            <a:ext cx="16100239" cy="36870549"/>
          </a:xfrm>
        </p:spPr>
        <p:txBody>
          <a:bodyPr/>
          <a:lstStyle>
            <a:lvl1pPr>
              <a:defRPr sz="14399"/>
            </a:lvl1pPr>
            <a:lvl2pPr>
              <a:defRPr sz="12599"/>
            </a:lvl2pPr>
            <a:lvl3pPr>
              <a:defRPr sz="10799"/>
            </a:lvl3pPr>
            <a:lvl4pPr>
              <a:defRPr sz="8999"/>
            </a:lvl4pPr>
            <a:lvl5pPr>
              <a:defRPr sz="8999"/>
            </a:lvl5pPr>
            <a:lvl6pPr>
              <a:defRPr sz="8999"/>
            </a:lvl6pPr>
            <a:lvl7pPr>
              <a:defRPr sz="8999"/>
            </a:lvl7pPr>
            <a:lvl8pPr>
              <a:defRPr sz="8999"/>
            </a:lvl8pPr>
            <a:lvl9pPr>
              <a:defRPr sz="8999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440023" y="9040137"/>
            <a:ext cx="9475143" cy="29550441"/>
          </a:xfrm>
        </p:spPr>
        <p:txBody>
          <a:bodyPr/>
          <a:lstStyle>
            <a:lvl1pPr marL="0" indent="0">
              <a:buNone/>
              <a:defRPr sz="6299"/>
            </a:lvl1pPr>
            <a:lvl2pPr marL="2056988" indent="0">
              <a:buNone/>
              <a:defRPr sz="5399"/>
            </a:lvl2pPr>
            <a:lvl3pPr marL="4113978" indent="0">
              <a:buNone/>
              <a:defRPr sz="4500"/>
            </a:lvl3pPr>
            <a:lvl4pPr marL="6170966" indent="0">
              <a:buNone/>
              <a:defRPr sz="4100"/>
            </a:lvl4pPr>
            <a:lvl5pPr marL="8227954" indent="0">
              <a:buNone/>
              <a:defRPr sz="4100"/>
            </a:lvl5pPr>
            <a:lvl6pPr marL="10284942" indent="0">
              <a:buNone/>
              <a:defRPr sz="4100"/>
            </a:lvl6pPr>
            <a:lvl7pPr marL="12341932" indent="0">
              <a:buNone/>
              <a:defRPr sz="4100"/>
            </a:lvl7pPr>
            <a:lvl8pPr marL="14398920" indent="0">
              <a:buNone/>
              <a:defRPr sz="4100"/>
            </a:lvl8pPr>
            <a:lvl9pPr marL="16455908" indent="0">
              <a:buNone/>
              <a:defRPr sz="41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46666D69-5732-4C05-A5E9-5294DB7D5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86A784-538C-4A4D-96F1-B7D21FAB358C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03A79626-39DE-488C-8879-118B712B5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65F87730-29B8-442B-AA79-2DFD4325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FB0A8C-E90E-4569-B4A3-1A083BA244BA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030952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645086" y="30240451"/>
            <a:ext cx="17280255" cy="3570057"/>
          </a:xfrm>
        </p:spPr>
        <p:txBody>
          <a:bodyPr anchor="b"/>
          <a:lstStyle>
            <a:lvl1pPr algn="l">
              <a:defRPr sz="8999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645086" y="3860055"/>
            <a:ext cx="17280255" cy="25920383"/>
          </a:xfrm>
        </p:spPr>
        <p:txBody>
          <a:bodyPr rtlCol="0">
            <a:normAutofit/>
          </a:bodyPr>
          <a:lstStyle>
            <a:lvl1pPr marL="0" indent="0">
              <a:buNone/>
              <a:defRPr sz="14399"/>
            </a:lvl1pPr>
            <a:lvl2pPr marL="2056988" indent="0">
              <a:buNone/>
              <a:defRPr sz="12599"/>
            </a:lvl2pPr>
            <a:lvl3pPr marL="4113978" indent="0">
              <a:buNone/>
              <a:defRPr sz="10799"/>
            </a:lvl3pPr>
            <a:lvl4pPr marL="6170966" indent="0">
              <a:buNone/>
              <a:defRPr sz="8999"/>
            </a:lvl4pPr>
            <a:lvl5pPr marL="8227954" indent="0">
              <a:buNone/>
              <a:defRPr sz="8999"/>
            </a:lvl5pPr>
            <a:lvl6pPr marL="10284942" indent="0">
              <a:buNone/>
              <a:defRPr sz="8999"/>
            </a:lvl6pPr>
            <a:lvl7pPr marL="12341932" indent="0">
              <a:buNone/>
              <a:defRPr sz="8999"/>
            </a:lvl7pPr>
            <a:lvl8pPr marL="14398920" indent="0">
              <a:buNone/>
              <a:defRPr sz="8999"/>
            </a:lvl8pPr>
            <a:lvl9pPr marL="16455908" indent="0">
              <a:buNone/>
              <a:defRPr sz="8999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645086" y="33810509"/>
            <a:ext cx="17280255" cy="5070070"/>
          </a:xfrm>
        </p:spPr>
        <p:txBody>
          <a:bodyPr/>
          <a:lstStyle>
            <a:lvl1pPr marL="0" indent="0">
              <a:buNone/>
              <a:defRPr sz="6299"/>
            </a:lvl1pPr>
            <a:lvl2pPr marL="2056988" indent="0">
              <a:buNone/>
              <a:defRPr sz="5399"/>
            </a:lvl2pPr>
            <a:lvl3pPr marL="4113978" indent="0">
              <a:buNone/>
              <a:defRPr sz="4500"/>
            </a:lvl3pPr>
            <a:lvl4pPr marL="6170966" indent="0">
              <a:buNone/>
              <a:defRPr sz="4100"/>
            </a:lvl4pPr>
            <a:lvl5pPr marL="8227954" indent="0">
              <a:buNone/>
              <a:defRPr sz="4100"/>
            </a:lvl5pPr>
            <a:lvl6pPr marL="10284942" indent="0">
              <a:buNone/>
              <a:defRPr sz="4100"/>
            </a:lvl6pPr>
            <a:lvl7pPr marL="12341932" indent="0">
              <a:buNone/>
              <a:defRPr sz="4100"/>
            </a:lvl7pPr>
            <a:lvl8pPr marL="14398920" indent="0">
              <a:buNone/>
              <a:defRPr sz="4100"/>
            </a:lvl8pPr>
            <a:lvl9pPr marL="16455908" indent="0">
              <a:buNone/>
              <a:defRPr sz="41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EEA70CCF-5579-4E64-8581-4F60FB049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C982F4-A603-45BF-A2DA-31410C3468B4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5F1DB4A0-6F1D-4D41-8F9D-FB7B7143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CAB214DF-D9B4-415A-8EE8-23F4C6ECD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53B620-20F3-4B1C-8343-A96468D66AEF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275133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D478D0C8-BD99-4C02-98A2-01676C0177D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441450" y="1731963"/>
            <a:ext cx="25917525" cy="7199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1439" tIns="205719" rIns="411439" bIns="20571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6FAE878B-23B7-472D-BD2B-3066A7625AD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441450" y="10079038"/>
            <a:ext cx="25917525" cy="2850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1439" tIns="205719" rIns="411439" bIns="20571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9D06642-4A83-4A9F-B9F8-B652072B6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41450" y="40043100"/>
            <a:ext cx="6716713" cy="2295525"/>
          </a:xfrm>
          <a:prstGeom prst="rect">
            <a:avLst/>
          </a:prstGeom>
        </p:spPr>
        <p:txBody>
          <a:bodyPr vert="horz" lIns="411439" tIns="205719" rIns="411439" bIns="205719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5399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A98100B-E2D4-474E-9E49-F19D95929B38}" type="datetimeFigureOut">
              <a:rPr lang="pt-BR"/>
              <a:pPr>
                <a:defRPr/>
              </a:pPr>
              <a:t>14/10/2019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09A09A-CC9C-4A8D-A343-BE616F3C1D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839325" y="40043100"/>
            <a:ext cx="9121775" cy="2295525"/>
          </a:xfrm>
          <a:prstGeom prst="rect">
            <a:avLst/>
          </a:prstGeom>
        </p:spPr>
        <p:txBody>
          <a:bodyPr vert="horz" lIns="411439" tIns="205719" rIns="411439" bIns="205719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5399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C2106F0-05B4-4804-A4A3-AF0B9660E6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642263" y="40043100"/>
            <a:ext cx="6716712" cy="2295525"/>
          </a:xfrm>
          <a:prstGeom prst="rect">
            <a:avLst/>
          </a:prstGeom>
        </p:spPr>
        <p:txBody>
          <a:bodyPr vert="horz" wrap="square" lIns="411439" tIns="205719" rIns="411439" bIns="205719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53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FA330561-66F0-4142-A757-059BCFC77373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197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197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197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197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19700">
          <a:solidFill>
            <a:schemeClr val="tx1"/>
          </a:solidFill>
          <a:latin typeface="Calibri" pitchFamily="34" charset="0"/>
        </a:defRPr>
      </a:lvl5pPr>
      <a:lvl6pPr marL="2056988" algn="ctr" rtl="0" fontAlgn="base">
        <a:spcBef>
          <a:spcPct val="0"/>
        </a:spcBef>
        <a:spcAft>
          <a:spcPct val="0"/>
        </a:spcAft>
        <a:defRPr sz="19798">
          <a:solidFill>
            <a:schemeClr val="tx1"/>
          </a:solidFill>
          <a:latin typeface="Calibri" pitchFamily="34" charset="0"/>
        </a:defRPr>
      </a:lvl6pPr>
      <a:lvl7pPr marL="4113978" algn="ctr" rtl="0" fontAlgn="base">
        <a:spcBef>
          <a:spcPct val="0"/>
        </a:spcBef>
        <a:spcAft>
          <a:spcPct val="0"/>
        </a:spcAft>
        <a:defRPr sz="19798">
          <a:solidFill>
            <a:schemeClr val="tx1"/>
          </a:solidFill>
          <a:latin typeface="Calibri" pitchFamily="34" charset="0"/>
        </a:defRPr>
      </a:lvl7pPr>
      <a:lvl8pPr marL="6170966" algn="ctr" rtl="0" fontAlgn="base">
        <a:spcBef>
          <a:spcPct val="0"/>
        </a:spcBef>
        <a:spcAft>
          <a:spcPct val="0"/>
        </a:spcAft>
        <a:defRPr sz="19798">
          <a:solidFill>
            <a:schemeClr val="tx1"/>
          </a:solidFill>
          <a:latin typeface="Calibri" pitchFamily="34" charset="0"/>
        </a:defRPr>
      </a:lvl8pPr>
      <a:lvl9pPr marL="8227954" algn="ctr" rtl="0" fontAlgn="base">
        <a:spcBef>
          <a:spcPct val="0"/>
        </a:spcBef>
        <a:spcAft>
          <a:spcPct val="0"/>
        </a:spcAft>
        <a:defRPr sz="19798">
          <a:solidFill>
            <a:schemeClr val="tx1"/>
          </a:solidFill>
          <a:latin typeface="Calibri" pitchFamily="34" charset="0"/>
        </a:defRPr>
      </a:lvl9pPr>
    </p:titleStyle>
    <p:bodyStyle>
      <a:lvl1pPr marL="1539875" indent="-153987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300" kern="1200">
          <a:solidFill>
            <a:schemeClr val="tx1"/>
          </a:solidFill>
          <a:latin typeface="+mn-lt"/>
          <a:ea typeface="+mn-ea"/>
          <a:cs typeface="+mn-cs"/>
        </a:defRPr>
      </a:lvl1pPr>
      <a:lvl2pPr marL="3340100" indent="-12827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500" kern="1200">
          <a:solidFill>
            <a:schemeClr val="tx1"/>
          </a:solidFill>
          <a:latin typeface="+mn-lt"/>
          <a:ea typeface="+mn-ea"/>
          <a:cs typeface="+mn-cs"/>
        </a:defRPr>
      </a:lvl2pPr>
      <a:lvl3pPr marL="5140325" indent="-102552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0700" kern="1200">
          <a:solidFill>
            <a:schemeClr val="tx1"/>
          </a:solidFill>
          <a:latin typeface="+mn-lt"/>
          <a:ea typeface="+mn-ea"/>
          <a:cs typeface="+mn-cs"/>
        </a:defRPr>
      </a:lvl3pPr>
      <a:lvl4pPr marL="7197725" indent="-102552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8900" kern="1200">
          <a:solidFill>
            <a:schemeClr val="tx1"/>
          </a:solidFill>
          <a:latin typeface="+mn-lt"/>
          <a:ea typeface="+mn-ea"/>
          <a:cs typeface="+mn-cs"/>
        </a:defRPr>
      </a:lvl4pPr>
      <a:lvl5pPr marL="9255125" indent="-102552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8900" kern="1200">
          <a:solidFill>
            <a:schemeClr val="tx1"/>
          </a:solidFill>
          <a:latin typeface="+mn-lt"/>
          <a:ea typeface="+mn-ea"/>
          <a:cs typeface="+mn-cs"/>
        </a:defRPr>
      </a:lvl5pPr>
      <a:lvl6pPr marL="11313437" indent="-1028494" algn="l" defTabSz="4113978" rtl="0" eaLnBrk="1" latinLnBrk="0" hangingPunct="1">
        <a:spcBef>
          <a:spcPct val="20000"/>
        </a:spcBef>
        <a:buFont typeface="Arial" pitchFamily="34" charset="0"/>
        <a:buChar char="•"/>
        <a:defRPr sz="8999" kern="1200">
          <a:solidFill>
            <a:schemeClr val="tx1"/>
          </a:solidFill>
          <a:latin typeface="+mn-lt"/>
          <a:ea typeface="+mn-ea"/>
          <a:cs typeface="+mn-cs"/>
        </a:defRPr>
      </a:lvl6pPr>
      <a:lvl7pPr marL="13370426" indent="-1028494" algn="l" defTabSz="4113978" rtl="0" eaLnBrk="1" latinLnBrk="0" hangingPunct="1">
        <a:spcBef>
          <a:spcPct val="20000"/>
        </a:spcBef>
        <a:buFont typeface="Arial" pitchFamily="34" charset="0"/>
        <a:buChar char="•"/>
        <a:defRPr sz="8999" kern="1200">
          <a:solidFill>
            <a:schemeClr val="tx1"/>
          </a:solidFill>
          <a:latin typeface="+mn-lt"/>
          <a:ea typeface="+mn-ea"/>
          <a:cs typeface="+mn-cs"/>
        </a:defRPr>
      </a:lvl7pPr>
      <a:lvl8pPr marL="15427414" indent="-1028494" algn="l" defTabSz="4113978" rtl="0" eaLnBrk="1" latinLnBrk="0" hangingPunct="1">
        <a:spcBef>
          <a:spcPct val="20000"/>
        </a:spcBef>
        <a:buFont typeface="Arial" pitchFamily="34" charset="0"/>
        <a:buChar char="•"/>
        <a:defRPr sz="8999" kern="1200">
          <a:solidFill>
            <a:schemeClr val="tx1"/>
          </a:solidFill>
          <a:latin typeface="+mn-lt"/>
          <a:ea typeface="+mn-ea"/>
          <a:cs typeface="+mn-cs"/>
        </a:defRPr>
      </a:lvl8pPr>
      <a:lvl9pPr marL="17484402" indent="-1028494" algn="l" defTabSz="4113978" rtl="0" eaLnBrk="1" latinLnBrk="0" hangingPunct="1">
        <a:spcBef>
          <a:spcPct val="20000"/>
        </a:spcBef>
        <a:buFont typeface="Arial" pitchFamily="34" charset="0"/>
        <a:buChar char="•"/>
        <a:defRPr sz="89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4113978" rtl="0" eaLnBrk="1" latinLnBrk="0" hangingPunct="1">
        <a:defRPr sz="8099" kern="1200">
          <a:solidFill>
            <a:schemeClr val="tx1"/>
          </a:solidFill>
          <a:latin typeface="+mn-lt"/>
          <a:ea typeface="+mn-ea"/>
          <a:cs typeface="+mn-cs"/>
        </a:defRPr>
      </a:lvl1pPr>
      <a:lvl2pPr marL="2056988" algn="l" defTabSz="4113978" rtl="0" eaLnBrk="1" latinLnBrk="0" hangingPunct="1">
        <a:defRPr sz="8099" kern="1200">
          <a:solidFill>
            <a:schemeClr val="tx1"/>
          </a:solidFill>
          <a:latin typeface="+mn-lt"/>
          <a:ea typeface="+mn-ea"/>
          <a:cs typeface="+mn-cs"/>
        </a:defRPr>
      </a:lvl2pPr>
      <a:lvl3pPr marL="4113978" algn="l" defTabSz="4113978" rtl="0" eaLnBrk="1" latinLnBrk="0" hangingPunct="1">
        <a:defRPr sz="8099" kern="1200">
          <a:solidFill>
            <a:schemeClr val="tx1"/>
          </a:solidFill>
          <a:latin typeface="+mn-lt"/>
          <a:ea typeface="+mn-ea"/>
          <a:cs typeface="+mn-cs"/>
        </a:defRPr>
      </a:lvl3pPr>
      <a:lvl4pPr marL="6170966" algn="l" defTabSz="4113978" rtl="0" eaLnBrk="1" latinLnBrk="0" hangingPunct="1">
        <a:defRPr sz="8099" kern="1200">
          <a:solidFill>
            <a:schemeClr val="tx1"/>
          </a:solidFill>
          <a:latin typeface="+mn-lt"/>
          <a:ea typeface="+mn-ea"/>
          <a:cs typeface="+mn-cs"/>
        </a:defRPr>
      </a:lvl4pPr>
      <a:lvl5pPr marL="8227954" algn="l" defTabSz="4113978" rtl="0" eaLnBrk="1" latinLnBrk="0" hangingPunct="1">
        <a:defRPr sz="8099" kern="1200">
          <a:solidFill>
            <a:schemeClr val="tx1"/>
          </a:solidFill>
          <a:latin typeface="+mn-lt"/>
          <a:ea typeface="+mn-ea"/>
          <a:cs typeface="+mn-cs"/>
        </a:defRPr>
      </a:lvl5pPr>
      <a:lvl6pPr marL="10284942" algn="l" defTabSz="4113978" rtl="0" eaLnBrk="1" latinLnBrk="0" hangingPunct="1">
        <a:defRPr sz="8099" kern="1200">
          <a:solidFill>
            <a:schemeClr val="tx1"/>
          </a:solidFill>
          <a:latin typeface="+mn-lt"/>
          <a:ea typeface="+mn-ea"/>
          <a:cs typeface="+mn-cs"/>
        </a:defRPr>
      </a:lvl6pPr>
      <a:lvl7pPr marL="12341932" algn="l" defTabSz="4113978" rtl="0" eaLnBrk="1" latinLnBrk="0" hangingPunct="1">
        <a:defRPr sz="8099" kern="1200">
          <a:solidFill>
            <a:schemeClr val="tx1"/>
          </a:solidFill>
          <a:latin typeface="+mn-lt"/>
          <a:ea typeface="+mn-ea"/>
          <a:cs typeface="+mn-cs"/>
        </a:defRPr>
      </a:lvl7pPr>
      <a:lvl8pPr marL="14398920" algn="l" defTabSz="4113978" rtl="0" eaLnBrk="1" latinLnBrk="0" hangingPunct="1">
        <a:defRPr sz="8099" kern="1200">
          <a:solidFill>
            <a:schemeClr val="tx1"/>
          </a:solidFill>
          <a:latin typeface="+mn-lt"/>
          <a:ea typeface="+mn-ea"/>
          <a:cs typeface="+mn-cs"/>
        </a:defRPr>
      </a:lvl8pPr>
      <a:lvl9pPr marL="16455908" algn="l" defTabSz="4113978" rtl="0" eaLnBrk="1" latinLnBrk="0" hangingPunct="1">
        <a:defRPr sz="8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38C7E482-388A-4EBE-B1EE-906762F1B8F8}"/>
              </a:ext>
            </a:extLst>
          </p:cNvPr>
          <p:cNvSpPr/>
          <p:nvPr/>
        </p:nvSpPr>
        <p:spPr>
          <a:xfrm>
            <a:off x="0" y="0"/>
            <a:ext cx="21790025" cy="4464050"/>
          </a:xfrm>
          <a:prstGeom prst="rect">
            <a:avLst/>
          </a:prstGeom>
          <a:solidFill>
            <a:srgbClr val="0B2F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3110" tIns="41554" rIns="83110" bIns="41554" anchor="ctr"/>
          <a:lstStyle/>
          <a:p>
            <a:pPr algn="ctr" eaLnBrk="1" hangingPunct="1">
              <a:defRPr/>
            </a:pPr>
            <a:endParaRPr lang="pt-BR" sz="1600" dirty="0"/>
          </a:p>
        </p:txBody>
      </p:sp>
      <p:sp>
        <p:nvSpPr>
          <p:cNvPr id="2051" name="Text Box 2">
            <a:extLst>
              <a:ext uri="{FF2B5EF4-FFF2-40B4-BE49-F238E27FC236}">
                <a16:creationId xmlns:a16="http://schemas.microsoft.com/office/drawing/2014/main" id="{F4E98BF9-0140-4D38-8D5A-D57490DC71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275" y="4537075"/>
            <a:ext cx="27458193" cy="186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102059" tIns="53069" rIns="102059" bIns="5306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en-GB" altLang="pt-BR" sz="4400" b="1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Caio</a:t>
            </a:r>
            <a:r>
              <a:rPr lang="en-GB" altLang="pt-BR" sz="4400" b="1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altLang="pt-BR" sz="4400" b="1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Pavan</a:t>
            </a:r>
            <a:r>
              <a:rPr lang="en-GB" altLang="pt-BR" sz="4400" b="1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Lima, </a:t>
            </a:r>
            <a:r>
              <a:rPr lang="en-GB" altLang="pt-BR" sz="4400" b="1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Guilherme</a:t>
            </a:r>
            <a:r>
              <a:rPr lang="en-GB" altLang="pt-BR" sz="4400" b="1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Gil, Gustavo </a:t>
            </a:r>
            <a:r>
              <a:rPr lang="en-GB" altLang="pt-BR" sz="4400" b="1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Vinícius</a:t>
            </a:r>
            <a:r>
              <a:rPr lang="en-GB" altLang="pt-BR" sz="4400" b="1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altLang="pt-BR" sz="4400" b="1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Khayo</a:t>
            </a:r>
            <a:r>
              <a:rPr lang="en-GB" altLang="pt-BR" sz="4400" b="1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altLang="pt-BR" sz="4400" b="1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Vannucci</a:t>
            </a:r>
            <a:r>
              <a:rPr lang="en-GB" altLang="pt-BR" sz="4400" b="1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Lucas Barros. </a:t>
            </a:r>
          </a:p>
          <a:p>
            <a:pPr algn="ctr">
              <a:lnSpc>
                <a:spcPct val="130000"/>
              </a:lnSpc>
              <a:spcBef>
                <a:spcPct val="0"/>
              </a:spcBef>
              <a:buFontTx/>
              <a:buNone/>
            </a:pPr>
            <a:r>
              <a:rPr lang="en-GB" altLang="pt-BR" sz="4400" b="1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Orientador</a:t>
            </a:r>
            <a:r>
              <a:rPr lang="en-GB" altLang="pt-BR" sz="4400" b="1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Marcos </a:t>
            </a:r>
            <a:r>
              <a:rPr lang="en-GB" altLang="pt-BR" sz="4400" b="1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Plez</a:t>
            </a:r>
            <a:r>
              <a:rPr lang="en-GB" altLang="pt-BR" sz="4400" b="1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053" name="CaixaDeTexto 9">
            <a:extLst>
              <a:ext uri="{FF2B5EF4-FFF2-40B4-BE49-F238E27FC236}">
                <a16:creationId xmlns:a16="http://schemas.microsoft.com/office/drawing/2014/main" id="{2C601A88-CF00-4F3B-AD49-133EC29337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176" y="644525"/>
            <a:ext cx="20983796" cy="32540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3110" tIns="41554" rIns="83110" bIns="41554">
            <a:sp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defRPr/>
            </a:pPr>
            <a:r>
              <a:rPr lang="pt-BR" sz="103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SMG – Sistema de Monitoramento de Geradores</a:t>
            </a:r>
            <a:endParaRPr lang="x-none" sz="103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0">
            <a:extLst>
              <a:ext uri="{FF2B5EF4-FFF2-40B4-BE49-F238E27FC236}">
                <a16:creationId xmlns:a16="http://schemas.microsoft.com/office/drawing/2014/main" id="{2F7BEAC9-E603-4A0B-A2D7-4008E5F599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557213"/>
            <a:ext cx="0" cy="1571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383685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br>
              <a:rPr lang="pt-BR" altLang="pt-BR" sz="2900"/>
            </a:br>
            <a:endParaRPr lang="pt-BR" altLang="pt-BR" sz="3200"/>
          </a:p>
          <a:p>
            <a:pPr>
              <a:spcBef>
                <a:spcPct val="0"/>
              </a:spcBef>
              <a:buFontTx/>
              <a:buNone/>
            </a:pPr>
            <a:endParaRPr lang="pt-BR" altLang="pt-BR" sz="1600"/>
          </a:p>
        </p:txBody>
      </p:sp>
      <p:sp>
        <p:nvSpPr>
          <p:cNvPr id="2054" name="Rectangle 177">
            <a:extLst>
              <a:ext uri="{FF2B5EF4-FFF2-40B4-BE49-F238E27FC236}">
                <a16:creationId xmlns:a16="http://schemas.microsoft.com/office/drawing/2014/main" id="{DD53AEDD-5082-43BF-8EAA-35FF6C9FD9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6675"/>
            <a:ext cx="168275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3110" tIns="41554" rIns="83110" bIns="41554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BR" altLang="pt-BR" sz="3300">
              <a:latin typeface="Arial" panose="020B0604020202020204" pitchFamily="34" charset="0"/>
            </a:endParaRPr>
          </a:p>
        </p:txBody>
      </p:sp>
      <p:sp>
        <p:nvSpPr>
          <p:cNvPr id="2055" name="Rectangle 71">
            <a:extLst>
              <a:ext uri="{FF2B5EF4-FFF2-40B4-BE49-F238E27FC236}">
                <a16:creationId xmlns:a16="http://schemas.microsoft.com/office/drawing/2014/main" id="{E0EB22D3-8F78-45BE-AC16-A7F1FFD930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6675"/>
            <a:ext cx="168275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3110" tIns="41554" rIns="83110" bIns="41554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BR" altLang="pt-BR" sz="3300">
              <a:latin typeface="Arial" panose="020B0604020202020204" pitchFamily="34" charset="0"/>
            </a:endParaRPr>
          </a:p>
        </p:txBody>
      </p:sp>
      <p:sp>
        <p:nvSpPr>
          <p:cNvPr id="2056" name="Rectangle 108">
            <a:extLst>
              <a:ext uri="{FF2B5EF4-FFF2-40B4-BE49-F238E27FC236}">
                <a16:creationId xmlns:a16="http://schemas.microsoft.com/office/drawing/2014/main" id="{2349C566-D314-45AB-837C-08D5BA6E16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6675"/>
            <a:ext cx="168275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3110" tIns="41554" rIns="83110" bIns="41554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BR" altLang="pt-BR" sz="3300">
              <a:latin typeface="Arial" panose="020B0604020202020204" pitchFamily="34" charset="0"/>
            </a:endParaRPr>
          </a:p>
        </p:txBody>
      </p:sp>
      <p:sp>
        <p:nvSpPr>
          <p:cNvPr id="2057" name="Rectangle 145">
            <a:extLst>
              <a:ext uri="{FF2B5EF4-FFF2-40B4-BE49-F238E27FC236}">
                <a16:creationId xmlns:a16="http://schemas.microsoft.com/office/drawing/2014/main" id="{27190A52-31ED-4542-A062-3479BAB2F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6675"/>
            <a:ext cx="168275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3110" tIns="41554" rIns="83110" bIns="41554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BR" altLang="pt-BR" sz="3300">
              <a:latin typeface="Arial" panose="020B0604020202020204" pitchFamily="34" charset="0"/>
            </a:endParaRPr>
          </a:p>
        </p:txBody>
      </p:sp>
      <p:sp>
        <p:nvSpPr>
          <p:cNvPr id="2058" name="Rectangle 182">
            <a:extLst>
              <a:ext uri="{FF2B5EF4-FFF2-40B4-BE49-F238E27FC236}">
                <a16:creationId xmlns:a16="http://schemas.microsoft.com/office/drawing/2014/main" id="{3315B567-61C0-4D58-9977-C22187F565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6675"/>
            <a:ext cx="168275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3110" tIns="41554" rIns="83110" bIns="41554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BR" altLang="pt-BR" sz="3300">
              <a:latin typeface="Arial" panose="020B0604020202020204" pitchFamily="34" charset="0"/>
            </a:endParaRPr>
          </a:p>
        </p:txBody>
      </p:sp>
      <p:sp>
        <p:nvSpPr>
          <p:cNvPr id="2062" name="CaixaDeTexto 7">
            <a:extLst>
              <a:ext uri="{FF2B5EF4-FFF2-40B4-BE49-F238E27FC236}">
                <a16:creationId xmlns:a16="http://schemas.microsoft.com/office/drawing/2014/main" id="{C229A17E-BB5A-4793-A872-27C4D54D50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0588" y="41111488"/>
            <a:ext cx="8851900" cy="120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altLang="pt-BR" sz="7199" b="1" dirty="0">
                <a:solidFill>
                  <a:schemeClr val="bg1"/>
                </a:solidFill>
              </a:rPr>
              <a:t>Centro Paula Souza</a:t>
            </a:r>
          </a:p>
        </p:txBody>
      </p:sp>
      <p:sp>
        <p:nvSpPr>
          <p:cNvPr id="2060" name="Rectangle 7">
            <a:extLst>
              <a:ext uri="{FF2B5EF4-FFF2-40B4-BE49-F238E27FC236}">
                <a16:creationId xmlns:a16="http://schemas.microsoft.com/office/drawing/2014/main" id="{C3094CE4-FD52-49BF-A799-A31499C365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3963" y="29060775"/>
            <a:ext cx="12671425" cy="8955088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pt-BR" sz="2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1" name="Rectangle 11">
            <a:extLst>
              <a:ext uri="{FF2B5EF4-FFF2-40B4-BE49-F238E27FC236}">
                <a16:creationId xmlns:a16="http://schemas.microsoft.com/office/drawing/2014/main" id="{C5FB00BC-9FD7-4312-A9A2-5045869B8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2539" y="8323262"/>
            <a:ext cx="12598400" cy="12773025"/>
          </a:xfrm>
          <a:prstGeom prst="rect">
            <a:avLst/>
          </a:prstGeom>
          <a:noFill/>
          <a:ln w="9398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Ctr="1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pt-BR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8800B531-BE40-4A48-B696-3ED0EA2237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1088" y="6797675"/>
            <a:ext cx="12598400" cy="1049338"/>
          </a:xfrm>
          <a:prstGeom prst="rect">
            <a:avLst/>
          </a:prstGeom>
          <a:solidFill>
            <a:srgbClr val="0B2F09"/>
          </a:solidFill>
          <a:ln w="9525">
            <a:solidFill>
              <a:srgbClr val="043605"/>
            </a:solidFill>
            <a:miter lim="800000"/>
            <a:headEnd/>
            <a:tailEnd/>
          </a:ln>
        </p:spPr>
        <p:txBody>
          <a:bodyPr lIns="431952" tIns="215976" rIns="431952" bIns="21597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ts val="5313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pt-BR" altLang="pt-BR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2063" name="Rectangle 8">
            <a:extLst>
              <a:ext uri="{FF2B5EF4-FFF2-40B4-BE49-F238E27FC236}">
                <a16:creationId xmlns:a16="http://schemas.microsoft.com/office/drawing/2014/main" id="{21E8E298-CB80-4568-9DEE-B0BFB8BB3D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05038" y="8283575"/>
            <a:ext cx="12598400" cy="16124238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pt-BR" altLang="pt-BR" sz="2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4" name="Rectangle 13">
            <a:extLst>
              <a:ext uri="{FF2B5EF4-FFF2-40B4-BE49-F238E27FC236}">
                <a16:creationId xmlns:a16="http://schemas.microsoft.com/office/drawing/2014/main" id="{1778E1C7-2817-4AB0-9AB5-19C3348F85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76475" y="33985199"/>
            <a:ext cx="12598400" cy="4030663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pt-BR" altLang="pt-BR" sz="2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5" name="Rectangle 7">
            <a:extLst>
              <a:ext uri="{FF2B5EF4-FFF2-40B4-BE49-F238E27FC236}">
                <a16:creationId xmlns:a16="http://schemas.microsoft.com/office/drawing/2014/main" id="{6F37D7B6-957B-4A29-8162-98CD95C36F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3963" y="23226713"/>
            <a:ext cx="12598400" cy="3963987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pt-BR" sz="2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6" name="Rectangle 12">
            <a:extLst>
              <a:ext uri="{FF2B5EF4-FFF2-40B4-BE49-F238E27FC236}">
                <a16:creationId xmlns:a16="http://schemas.microsoft.com/office/drawing/2014/main" id="{B99A0CB9-B84D-49B1-96F7-7743DFA41D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76475" y="26423938"/>
            <a:ext cx="12598400" cy="5646737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pt-BR" sz="27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7" name="CaixaDeTexto 30">
            <a:extLst>
              <a:ext uri="{FF2B5EF4-FFF2-40B4-BE49-F238E27FC236}">
                <a16:creationId xmlns:a16="http://schemas.microsoft.com/office/drawing/2014/main" id="{285D0D07-9B6B-49B4-8EE1-6F310DF255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4688" y="10080625"/>
            <a:ext cx="184731" cy="707886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pt-BR" altLang="pt-BR" sz="4000" dirty="0">
              <a:solidFill>
                <a:srgbClr val="AF0917"/>
              </a:solidFill>
            </a:endParaRPr>
          </a:p>
        </p:txBody>
      </p:sp>
      <p:sp>
        <p:nvSpPr>
          <p:cNvPr id="2068" name="Text Box 4">
            <a:extLst>
              <a:ext uri="{FF2B5EF4-FFF2-40B4-BE49-F238E27FC236}">
                <a16:creationId xmlns:a16="http://schemas.microsoft.com/office/drawing/2014/main" id="{574B01CF-3508-4E94-9766-47F33797D5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905038" y="6869113"/>
            <a:ext cx="12598400" cy="1050925"/>
          </a:xfrm>
          <a:prstGeom prst="rect">
            <a:avLst/>
          </a:prstGeom>
          <a:solidFill>
            <a:srgbClr val="0B2F09"/>
          </a:solidFill>
          <a:ln w="9525">
            <a:solidFill>
              <a:srgbClr val="043605"/>
            </a:solidFill>
            <a:miter lim="800000"/>
            <a:headEnd/>
            <a:tailEnd/>
          </a:ln>
        </p:spPr>
        <p:txBody>
          <a:bodyPr lIns="431952" tIns="215976" rIns="431952" bIns="21597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ts val="5313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pt-BR" altLang="pt-BR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RESULTADOS</a:t>
            </a:r>
          </a:p>
        </p:txBody>
      </p:sp>
      <p:sp>
        <p:nvSpPr>
          <p:cNvPr id="2069" name="Text Box 4">
            <a:extLst>
              <a:ext uri="{FF2B5EF4-FFF2-40B4-BE49-F238E27FC236}">
                <a16:creationId xmlns:a16="http://schemas.microsoft.com/office/drawing/2014/main" id="{ACD27090-D152-4049-9FE0-B7F5CC8D8F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2525" y="21601113"/>
            <a:ext cx="12598400" cy="1050925"/>
          </a:xfrm>
          <a:prstGeom prst="rect">
            <a:avLst/>
          </a:prstGeom>
          <a:solidFill>
            <a:srgbClr val="0B2F09"/>
          </a:solidFill>
          <a:ln w="9525">
            <a:solidFill>
              <a:srgbClr val="043605"/>
            </a:solidFill>
            <a:miter lim="800000"/>
            <a:headEnd/>
            <a:tailEnd/>
          </a:ln>
        </p:spPr>
        <p:txBody>
          <a:bodyPr lIns="431952" tIns="215976" rIns="431952" bIns="21597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ts val="5313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pt-BR" altLang="pt-BR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</a:p>
        </p:txBody>
      </p:sp>
      <p:sp>
        <p:nvSpPr>
          <p:cNvPr id="2070" name="Text Box 4">
            <a:extLst>
              <a:ext uri="{FF2B5EF4-FFF2-40B4-BE49-F238E27FC236}">
                <a16:creationId xmlns:a16="http://schemas.microsoft.com/office/drawing/2014/main" id="{27D00734-B237-47A3-B12C-2FA3EC1B07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5550" y="27647900"/>
            <a:ext cx="12598400" cy="1052513"/>
          </a:xfrm>
          <a:prstGeom prst="rect">
            <a:avLst/>
          </a:prstGeom>
          <a:solidFill>
            <a:srgbClr val="0B2F09"/>
          </a:solidFill>
          <a:ln w="9525">
            <a:solidFill>
              <a:srgbClr val="043605"/>
            </a:solidFill>
            <a:miter lim="800000"/>
            <a:headEnd/>
            <a:tailEnd/>
          </a:ln>
        </p:spPr>
        <p:txBody>
          <a:bodyPr lIns="431952" tIns="215976" rIns="431952" bIns="21597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ts val="5313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pt-BR" altLang="pt-BR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METODOLOGIA</a:t>
            </a:r>
          </a:p>
        </p:txBody>
      </p:sp>
      <p:sp>
        <p:nvSpPr>
          <p:cNvPr id="2071" name="Text Box 4">
            <a:extLst>
              <a:ext uri="{FF2B5EF4-FFF2-40B4-BE49-F238E27FC236}">
                <a16:creationId xmlns:a16="http://schemas.microsoft.com/office/drawing/2014/main" id="{02399AB3-F4B5-418A-972D-2AEF2BDD58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905038" y="24912638"/>
            <a:ext cx="12598400" cy="1050925"/>
          </a:xfrm>
          <a:prstGeom prst="rect">
            <a:avLst/>
          </a:prstGeom>
          <a:solidFill>
            <a:srgbClr val="0B2F09"/>
          </a:solidFill>
          <a:ln w="9525">
            <a:solidFill>
              <a:srgbClr val="043605"/>
            </a:solidFill>
            <a:miter lim="800000"/>
            <a:headEnd/>
            <a:tailEnd/>
          </a:ln>
        </p:spPr>
        <p:txBody>
          <a:bodyPr lIns="431952" tIns="215976" rIns="431952" bIns="21597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ts val="5313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pt-BR" altLang="pt-BR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CONCLUSÃO/PARCIAL</a:t>
            </a:r>
          </a:p>
        </p:txBody>
      </p:sp>
      <p:sp>
        <p:nvSpPr>
          <p:cNvPr id="2072" name="Text Box 4">
            <a:extLst>
              <a:ext uri="{FF2B5EF4-FFF2-40B4-BE49-F238E27FC236}">
                <a16:creationId xmlns:a16="http://schemas.microsoft.com/office/drawing/2014/main" id="{027B66C8-27FF-4B80-A5FE-B5926F2857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976475" y="32472313"/>
            <a:ext cx="12598400" cy="1052512"/>
          </a:xfrm>
          <a:prstGeom prst="rect">
            <a:avLst/>
          </a:prstGeom>
          <a:solidFill>
            <a:srgbClr val="0B2F09"/>
          </a:solidFill>
          <a:ln w="9525">
            <a:solidFill>
              <a:srgbClr val="043605"/>
            </a:solidFill>
            <a:miter lim="800000"/>
            <a:headEnd/>
            <a:tailEnd/>
          </a:ln>
        </p:spPr>
        <p:txBody>
          <a:bodyPr lIns="431952" tIns="215976" rIns="431952" bIns="21597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43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2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10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</a:tabLst>
              <a:defRPr sz="89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ts val="5313"/>
              </a:spcBef>
              <a:buClr>
                <a:srgbClr val="FFFFFF"/>
              </a:buClr>
              <a:buFont typeface="Arial" panose="020B0604020202020204" pitchFamily="34" charset="0"/>
              <a:buNone/>
            </a:pPr>
            <a:r>
              <a:rPr lang="pt-BR" altLang="pt-BR" sz="40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REFERÊNCIAS</a:t>
            </a:r>
          </a:p>
        </p:txBody>
      </p:sp>
      <p:sp>
        <p:nvSpPr>
          <p:cNvPr id="2073" name="CaixaDeTexto 36">
            <a:extLst>
              <a:ext uri="{FF2B5EF4-FFF2-40B4-BE49-F238E27FC236}">
                <a16:creationId xmlns:a16="http://schemas.microsoft.com/office/drawing/2014/main" id="{70655CBC-7BD8-4F58-BC5C-AA7EA48AF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71875" y="10152063"/>
            <a:ext cx="184731" cy="707886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pt-BR" altLang="pt-BR" sz="4000" dirty="0">
              <a:solidFill>
                <a:srgbClr val="AF0917"/>
              </a:solidFill>
            </a:endParaRP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7D65BB9A-511E-4B69-9CEC-146A84411392}"/>
              </a:ext>
            </a:extLst>
          </p:cNvPr>
          <p:cNvCxnSpPr/>
          <p:nvPr/>
        </p:nvCxnSpPr>
        <p:spPr>
          <a:xfrm>
            <a:off x="0" y="39779575"/>
            <a:ext cx="28798838" cy="0"/>
          </a:xfrm>
          <a:prstGeom prst="line">
            <a:avLst/>
          </a:prstGeom>
          <a:ln w="101600">
            <a:solidFill>
              <a:srgbClr val="AF0917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075" name="Picture 31" descr="Resultado de imagem para logo centro paula souza">
            <a:extLst>
              <a:ext uri="{FF2B5EF4-FFF2-40B4-BE49-F238E27FC236}">
                <a16:creationId xmlns:a16="http://schemas.microsoft.com/office/drawing/2014/main" id="{C31DD5E2-163A-43AC-BB33-3B9E14DA5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3850" y="40178038"/>
            <a:ext cx="6931025" cy="2617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76" name="Imagem 9">
            <a:extLst>
              <a:ext uri="{FF2B5EF4-FFF2-40B4-BE49-F238E27FC236}">
                <a16:creationId xmlns:a16="http://schemas.microsoft.com/office/drawing/2014/main" id="{C7843BE0-89E3-4E4B-BBEE-AD56ABA49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7200" y="646113"/>
            <a:ext cx="6465888" cy="328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1410899" y="8554155"/>
            <a:ext cx="12037723" cy="7694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t-BR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módulo de controle e monitoramento de gerador torna viável a proteção para o gerador, o monitoramento a distância, histórico de eventos, alarmes e facilita também a manutenção preventiva.</a:t>
            </a:r>
          </a:p>
          <a:p>
            <a:pPr algn="just">
              <a:lnSpc>
                <a:spcPct val="150000"/>
              </a:lnSpc>
            </a:pPr>
            <a:r>
              <a:rPr lang="pt-BR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Através de um circuito controlado por um PIC18F4550 (Imagem 1), o módulo será o responsável por monitorar sensores do grupo motor-gerador e controlar suas funções utilizando atuadores, enviando parâmetros  e informações obtidas para o display (Imagem 2), automatizando o funcionamento do equipamento. Pode atuar em industrias, comércios e residências.</a:t>
            </a:r>
          </a:p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1410900" y="29333776"/>
            <a:ext cx="12037722" cy="8302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Desenvolvimento de uma lista de atividades para direcionar e alcançar os objetivos dentro do projeto.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Pesquisas e obtenção de conhecimentos para aplicação ao projeto.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Primeiramente a programação do display e posteriormente os sensores.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Utilização da ferramenta GitHub para controle de versão do </a:t>
            </a:r>
            <a:r>
              <a:rPr lang="pt-BR" sz="3600">
                <a:latin typeface="Times New Roman" panose="02020603050405020304" pitchFamily="18" charset="0"/>
                <a:cs typeface="Times New Roman" panose="02020603050405020304" pitchFamily="18" charset="0"/>
              </a:rPr>
              <a:t>código fonte e </a:t>
            </a: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gerenciamento de tarefas.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Desenvolvimento das </a:t>
            </a:r>
            <a:r>
              <a:rPr lang="pt-BR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PCIs</a:t>
            </a:r>
            <a:r>
              <a:rPr lang="pt-B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módulo para construção da parte física.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410899" y="23554069"/>
            <a:ext cx="12037723" cy="3176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pt-BR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Criar um módulo que atenda às necessidades do grupo motor-gerador.</a:t>
            </a:r>
          </a:p>
          <a:p>
            <a:pPr marL="571500" indent="-571500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pt-BR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Construir um circuito utilizando microcontrolador PIC18F4550.</a:t>
            </a:r>
          </a:p>
          <a:p>
            <a:pPr marL="571500" indent="-571500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pt-BR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Validar a construção e o funcionamento do módulo conforme as necessidades da indústria.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15266669" y="34245203"/>
            <a:ext cx="12059710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PEREIRA CLAUDIO. Eng. José. </a:t>
            </a:r>
            <a:r>
              <a:rPr lang="pt-BR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MOTORES A DIESEL E GERADORES.</a:t>
            </a:r>
            <a:r>
              <a:rPr lang="pt-BR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2011. Disponível em: &lt;https://www.joseclaudio.eng.br/energia/diesel&gt;. Acesso em: 22 jun. 2019.</a:t>
            </a:r>
          </a:p>
          <a:p>
            <a:pPr algn="just"/>
            <a:r>
              <a:rPr lang="pt-BR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PEREIRA CLAUDIO. Eng. José. </a:t>
            </a:r>
            <a:r>
              <a:rPr lang="pt-BR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GRUPOS GERADORES</a:t>
            </a:r>
            <a:r>
              <a:rPr lang="pt-BR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2011. Disponível em: &lt;https://www.joseclaudio.eng.br/geradores/&gt;. Acesso em: 23 jun. 2019.</a:t>
            </a:r>
          </a:p>
          <a:p>
            <a:pPr algn="just"/>
            <a:r>
              <a:rPr lang="pt-B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ECCO ENGENHARIA. </a:t>
            </a:r>
            <a:r>
              <a:rPr lang="pt-BR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MODULO DE CONTROLE PARA GERADORES</a:t>
            </a:r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2018. Disponível em: &lt;https://blog.eccoengenharia.com.br/modulo-de-controle-para-geradores/ &gt;. Acesso em: 14 out. 2019.</a:t>
            </a:r>
          </a:p>
          <a:p>
            <a:pPr algn="just"/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pt-BR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892" y="16035763"/>
            <a:ext cx="4968552" cy="3344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0483" y="16065220"/>
            <a:ext cx="5001716" cy="3344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aixaDeTexto 9"/>
          <p:cNvSpPr txBox="1"/>
          <p:nvPr/>
        </p:nvSpPr>
        <p:spPr>
          <a:xfrm>
            <a:off x="1797893" y="19530537"/>
            <a:ext cx="49685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Imagem 1 </a:t>
            </a: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Circuito microcontrolado do módulo.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7850483" y="19530537"/>
            <a:ext cx="51095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Imagem 2 – </a:t>
            </a: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mostrando informação do estado dos relés de rede e gerador.</a:t>
            </a:r>
            <a:endParaRPr lang="pt-BR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2574" y="8567782"/>
            <a:ext cx="6095206" cy="4571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 descr="C:\Users\ULTIMATE\Desktop\TCC\SMG\Layout\Layout_do_Modulo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8138" y="14632344"/>
            <a:ext cx="7848872" cy="5155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/>
          <p:cNvSpPr txBox="1"/>
          <p:nvPr/>
        </p:nvSpPr>
        <p:spPr>
          <a:xfrm>
            <a:off x="15030159" y="8574346"/>
            <a:ext cx="5548847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Imagem 3 – </a:t>
            </a: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mostrando informação captada pelo sensor de temperatura.</a:t>
            </a:r>
            <a:endParaRPr lang="pt-BR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pt-BR" sz="3000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14976475" y="13793296"/>
            <a:ext cx="125545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Imagem 4 – </a:t>
            </a: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Layout frontal do módulo.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22047200" y="26728428"/>
            <a:ext cx="52397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Imagem 7</a:t>
            </a: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Circuito principal do módulo. 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5160283" y="26761260"/>
            <a:ext cx="636872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Pode-se perceber que a programação está funcionando e atendendo o objetivo proposto.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Está sendo possível desenvolver e integrar o microcontrolador PIC para a confecção do projeto.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grupo agora está analisando e se preparando para desenvolver a parte física e integrar todos os componentes para formar o módulo.</a:t>
            </a:r>
          </a:p>
        </p:txBody>
      </p:sp>
      <p:pic>
        <p:nvPicPr>
          <p:cNvPr id="19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0284" y="21011300"/>
            <a:ext cx="5288599" cy="32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9004" y="21011299"/>
            <a:ext cx="5688632" cy="32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CaixaDeTexto 20"/>
          <p:cNvSpPr txBox="1"/>
          <p:nvPr/>
        </p:nvSpPr>
        <p:spPr>
          <a:xfrm>
            <a:off x="15122731" y="19802920"/>
            <a:ext cx="58698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Imagem 5</a:t>
            </a: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Layout frontal do circuito do teclado e display</a:t>
            </a:r>
            <a:endParaRPr lang="pt-BR" sz="3000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21529004" y="19852047"/>
            <a:ext cx="57973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Imagem 6</a:t>
            </a:r>
            <a:r>
              <a:rPr lang="pt-B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Layout traseiro do circuito do teclado e display</a:t>
            </a:r>
            <a:endParaRPr lang="pt-BR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4C0E168E-FFDC-4D15-8814-AC7CF86C0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7200" y="27849762"/>
            <a:ext cx="4984784" cy="37385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1589</TotalTime>
  <Words>377</Words>
  <Application>Microsoft Office PowerPoint</Application>
  <PresentationFormat>Personalizar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Times New Roman</vt:lpstr>
      <vt:lpstr>Wingdings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info</dc:creator>
  <cp:lastModifiedBy>Khayo Vannucci</cp:lastModifiedBy>
  <cp:revision>92</cp:revision>
  <cp:lastPrinted>2018-09-10T19:14:00Z</cp:lastPrinted>
  <dcterms:created xsi:type="dcterms:W3CDTF">2010-10-14T20:32:18Z</dcterms:created>
  <dcterms:modified xsi:type="dcterms:W3CDTF">2019-10-15T01:06:54Z</dcterms:modified>
</cp:coreProperties>
</file>

<file path=docProps/thumbnail.jpeg>
</file>